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9"/>
  </p:notesMasterIdLst>
  <p:handoutMasterIdLst>
    <p:handoutMasterId r:id="rId20"/>
  </p:handoutMasterIdLst>
  <p:sldIdLst>
    <p:sldId id="269" r:id="rId6"/>
    <p:sldId id="559" r:id="rId7"/>
    <p:sldId id="560" r:id="rId8"/>
    <p:sldId id="569" r:id="rId9"/>
    <p:sldId id="563" r:id="rId10"/>
    <p:sldId id="564" r:id="rId11"/>
    <p:sldId id="565" r:id="rId12"/>
    <p:sldId id="568" r:id="rId13"/>
    <p:sldId id="570" r:id="rId14"/>
    <p:sldId id="571" r:id="rId15"/>
    <p:sldId id="572" r:id="rId16"/>
    <p:sldId id="566" r:id="rId17"/>
    <p:sldId id="562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Manrope" pitchFamily="2" charset="0"/>
      <p:regular r:id="rId22"/>
      <p:bold r:id="rId23"/>
      <p:italic r:id="rId24"/>
      <p:boldItalic r:id="rId2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F4F"/>
    <a:srgbClr val="102C53"/>
    <a:srgbClr val="0E7021"/>
    <a:srgbClr val="04529C"/>
    <a:srgbClr val="12C84A"/>
    <a:srgbClr val="D2D7DF"/>
    <a:srgbClr val="F3F3F3"/>
    <a:srgbClr val="E3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D0697-2DA6-7A46-B92B-553A824BE4C6}" v="88" dt="2025-11-07T08:11:04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1290" autoAdjust="0"/>
  </p:normalViewPr>
  <p:slideViewPr>
    <p:cSldViewPr snapToGrid="0" showGuides="1">
      <p:cViewPr>
        <p:scale>
          <a:sx n="108" d="100"/>
          <a:sy n="108" d="100"/>
        </p:scale>
        <p:origin x="2464" y="10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D8C40FED-0A2A-538C-B5F9-F8E64794996E}"/>
    <pc:docChg chg="undo custSel addSld delSld modSld sldOrd">
      <pc:chgData name="Stefano Marchetti" userId="3bf8cbeb-8408-479d-a09b-695e13a1d95a" providerId="ADAL" clId="{D8C40FED-0A2A-538C-B5F9-F8E64794996E}" dt="2025-11-07T08:11:14.493" v="12186" actId="1076"/>
      <pc:docMkLst>
        <pc:docMk/>
      </pc:docMkLst>
      <pc:sldChg chg="modSp mod">
        <pc:chgData name="Stefano Marchetti" userId="3bf8cbeb-8408-479d-a09b-695e13a1d95a" providerId="ADAL" clId="{D8C40FED-0A2A-538C-B5F9-F8E64794996E}" dt="2025-10-16T14:49:45.603" v="9597"/>
        <pc:sldMkLst>
          <pc:docMk/>
          <pc:sldMk cId="1830380470" sldId="269"/>
        </pc:sldMkLst>
        <pc:spChg chg="mod">
          <ac:chgData name="Stefano Marchetti" userId="3bf8cbeb-8408-479d-a09b-695e13a1d95a" providerId="ADAL" clId="{D8C40FED-0A2A-538C-B5F9-F8E64794996E}" dt="2025-10-16T14:49:45.603" v="9597"/>
          <ac:spMkLst>
            <pc:docMk/>
            <pc:sldMk cId="1830380470" sldId="269"/>
            <ac:spMk id="3" creationId="{139C8332-124C-4AAA-8F96-961CED6E62F0}"/>
          </ac:spMkLst>
        </pc:spChg>
      </pc:sldChg>
      <pc:sldChg chg="addSp delSp modSp mod">
        <pc:chgData name="Stefano Marchetti" userId="3bf8cbeb-8408-479d-a09b-695e13a1d95a" providerId="ADAL" clId="{D8C40FED-0A2A-538C-B5F9-F8E64794996E}" dt="2025-11-05T09:20:11.616" v="10516" actId="13926"/>
        <pc:sldMkLst>
          <pc:docMk/>
          <pc:sldMk cId="2410778711" sldId="559"/>
        </pc:sldMkLst>
        <pc:spChg chg="add mod">
          <ac:chgData name="Stefano Marchetti" userId="3bf8cbeb-8408-479d-a09b-695e13a1d95a" providerId="ADAL" clId="{D8C40FED-0A2A-538C-B5F9-F8E64794996E}" dt="2025-11-05T09:20:11.616" v="10516" actId="13926"/>
          <ac:spMkLst>
            <pc:docMk/>
            <pc:sldMk cId="2410778711" sldId="559"/>
            <ac:spMk id="3" creationId="{09B5C60F-39F5-20AB-4A69-54EF71282605}"/>
          </ac:spMkLst>
        </pc:spChg>
        <pc:spChg chg="mod">
          <ac:chgData name="Stefano Marchetti" userId="3bf8cbeb-8408-479d-a09b-695e13a1d95a" providerId="ADAL" clId="{D8C40FED-0A2A-538C-B5F9-F8E64794996E}" dt="2025-10-16T14:49:57.199" v="9615" actId="20577"/>
          <ac:spMkLst>
            <pc:docMk/>
            <pc:sldMk cId="2410778711" sldId="559"/>
            <ac:spMk id="23" creationId="{363F8E0F-211B-8247-1D1B-39F58626FABD}"/>
          </ac:spMkLst>
        </pc:spChg>
      </pc:sldChg>
      <pc:sldChg chg="addSp delSp modSp add mod">
        <pc:chgData name="Stefano Marchetti" userId="3bf8cbeb-8408-479d-a09b-695e13a1d95a" providerId="ADAL" clId="{D8C40FED-0A2A-538C-B5F9-F8E64794996E}" dt="2025-11-05T08:32:20.368" v="9991" actId="20577"/>
        <pc:sldMkLst>
          <pc:docMk/>
          <pc:sldMk cId="3707952262" sldId="560"/>
        </pc:sldMkLst>
        <pc:spChg chg="add mod">
          <ac:chgData name="Stefano Marchetti" userId="3bf8cbeb-8408-479d-a09b-695e13a1d95a" providerId="ADAL" clId="{D8C40FED-0A2A-538C-B5F9-F8E64794996E}" dt="2025-11-05T08:32:20.368" v="9991" actId="20577"/>
          <ac:spMkLst>
            <pc:docMk/>
            <pc:sldMk cId="3707952262" sldId="560"/>
            <ac:spMk id="2" creationId="{A5FD7E4A-8193-253A-A17D-E8205A206B4B}"/>
          </ac:spMkLst>
        </pc:spChg>
        <pc:spChg chg="mod">
          <ac:chgData name="Stefano Marchetti" userId="3bf8cbeb-8408-479d-a09b-695e13a1d95a" providerId="ADAL" clId="{D8C40FED-0A2A-538C-B5F9-F8E64794996E}" dt="2025-10-16T14:50:11.859" v="9638" actId="20577"/>
          <ac:spMkLst>
            <pc:docMk/>
            <pc:sldMk cId="3707952262" sldId="560"/>
            <ac:spMk id="23" creationId="{62864812-DA2D-D26A-735E-72A05CDDEE0D}"/>
          </ac:spMkLst>
        </pc:spChg>
      </pc:sldChg>
      <pc:sldChg chg="modSp mod ord">
        <pc:chgData name="Stefano Marchetti" userId="3bf8cbeb-8408-479d-a09b-695e13a1d95a" providerId="ADAL" clId="{D8C40FED-0A2A-538C-B5F9-F8E64794996E}" dt="2025-11-06T15:07:09.234" v="11685" actId="13926"/>
        <pc:sldMkLst>
          <pc:docMk/>
          <pc:sldMk cId="984468142" sldId="562"/>
        </pc:sldMkLst>
        <pc:spChg chg="mod">
          <ac:chgData name="Stefano Marchetti" userId="3bf8cbeb-8408-479d-a09b-695e13a1d95a" providerId="ADAL" clId="{D8C40FED-0A2A-538C-B5F9-F8E64794996E}" dt="2025-11-06T15:07:09.234" v="11685" actId="13926"/>
          <ac:spMkLst>
            <pc:docMk/>
            <pc:sldMk cId="984468142" sldId="562"/>
            <ac:spMk id="5" creationId="{5E5EA323-4380-9E4A-ACF9-0FDCEAB22FC0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6T14:08:27.908" v="11356" actId="1076"/>
        <pc:sldMkLst>
          <pc:docMk/>
          <pc:sldMk cId="440538981" sldId="563"/>
        </pc:sldMkLst>
        <pc:spChg chg="mod">
          <ac:chgData name="Stefano Marchetti" userId="3bf8cbeb-8408-479d-a09b-695e13a1d95a" providerId="ADAL" clId="{D8C40FED-0A2A-538C-B5F9-F8E64794996E}" dt="2025-11-03T14:14:35.149" v="9665" actId="20577"/>
          <ac:spMkLst>
            <pc:docMk/>
            <pc:sldMk cId="440538981" sldId="563"/>
            <ac:spMk id="2" creationId="{A3EA1468-5DAD-807C-A6B8-88F86F1DF69A}"/>
          </ac:spMkLst>
        </pc:spChg>
        <pc:picChg chg="add del mod">
          <ac:chgData name="Stefano Marchetti" userId="3bf8cbeb-8408-479d-a09b-695e13a1d95a" providerId="ADAL" clId="{D8C40FED-0A2A-538C-B5F9-F8E64794996E}" dt="2025-11-06T14:07:30.580" v="11352" actId="478"/>
          <ac:picMkLst>
            <pc:docMk/>
            <pc:sldMk cId="440538981" sldId="563"/>
            <ac:picMk id="8" creationId="{76EBEA09-A6B1-6195-58FC-0CE561554D51}"/>
          </ac:picMkLst>
        </pc:picChg>
        <pc:picChg chg="add mod">
          <ac:chgData name="Stefano Marchetti" userId="3bf8cbeb-8408-479d-a09b-695e13a1d95a" providerId="ADAL" clId="{D8C40FED-0A2A-538C-B5F9-F8E64794996E}" dt="2025-11-06T14:08:27.908" v="11356" actId="1076"/>
          <ac:picMkLst>
            <pc:docMk/>
            <pc:sldMk cId="440538981" sldId="563"/>
            <ac:picMk id="10" creationId="{D1FDB050-3771-6B41-25EE-E196BE73556D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48:23.795" v="11454" actId="20577"/>
        <pc:sldMkLst>
          <pc:docMk/>
          <pc:sldMk cId="1169459189" sldId="564"/>
        </pc:sldMkLst>
        <pc:spChg chg="mod">
          <ac:chgData name="Stefano Marchetti" userId="3bf8cbeb-8408-479d-a09b-695e13a1d95a" providerId="ADAL" clId="{D8C40FED-0A2A-538C-B5F9-F8E64794996E}" dt="2025-11-05T07:52:48.423" v="9728" actId="1076"/>
          <ac:spMkLst>
            <pc:docMk/>
            <pc:sldMk cId="1169459189" sldId="564"/>
            <ac:spMk id="2" creationId="{6666A931-FBF8-371F-4B2B-DD9C03BF6E79}"/>
          </ac:spMkLst>
        </pc:spChg>
        <pc:spChg chg="add mod">
          <ac:chgData name="Stefano Marchetti" userId="3bf8cbeb-8408-479d-a09b-695e13a1d95a" providerId="ADAL" clId="{D8C40FED-0A2A-538C-B5F9-F8E64794996E}" dt="2025-11-05T08:39:56.822" v="10196" actId="113"/>
          <ac:spMkLst>
            <pc:docMk/>
            <pc:sldMk cId="1169459189" sldId="564"/>
            <ac:spMk id="12" creationId="{85DE49C1-3C1B-69DC-6A5D-1B5A3ADB4F0F}"/>
          </ac:spMkLst>
        </pc:spChg>
        <pc:spChg chg="add mod">
          <ac:chgData name="Stefano Marchetti" userId="3bf8cbeb-8408-479d-a09b-695e13a1d95a" providerId="ADAL" clId="{D8C40FED-0A2A-538C-B5F9-F8E64794996E}" dt="2025-11-06T14:48:23.795" v="11454" actId="20577"/>
          <ac:spMkLst>
            <pc:docMk/>
            <pc:sldMk cId="1169459189" sldId="564"/>
            <ac:spMk id="13" creationId="{92CD46B5-FC1C-DF1D-A7A6-50716A579CB4}"/>
          </ac:spMkLst>
        </pc:spChg>
        <pc:spChg chg="add mod">
          <ac:chgData name="Stefano Marchetti" userId="3bf8cbeb-8408-479d-a09b-695e13a1d95a" providerId="ADAL" clId="{D8C40FED-0A2A-538C-B5F9-F8E64794996E}" dt="2025-11-05T08:39:55.004" v="10195" actId="1076"/>
          <ac:spMkLst>
            <pc:docMk/>
            <pc:sldMk cId="1169459189" sldId="564"/>
            <ac:spMk id="21" creationId="{81B67219-AE03-2BD1-CFF0-CB53C3492431}"/>
          </ac:spMkLst>
        </pc:spChg>
        <pc:spChg chg="add mod">
          <ac:chgData name="Stefano Marchetti" userId="3bf8cbeb-8408-479d-a09b-695e13a1d95a" providerId="ADAL" clId="{D8C40FED-0A2A-538C-B5F9-F8E64794996E}" dt="2025-11-05T08:41:43.623" v="10250" actId="14100"/>
          <ac:spMkLst>
            <pc:docMk/>
            <pc:sldMk cId="1169459189" sldId="564"/>
            <ac:spMk id="23" creationId="{DD0A22E3-7FB7-F95A-9BC3-592D44D24197}"/>
          </ac:spMkLst>
        </pc:spChg>
        <pc:spChg chg="add mod">
          <ac:chgData name="Stefano Marchetti" userId="3bf8cbeb-8408-479d-a09b-695e13a1d95a" providerId="ADAL" clId="{D8C40FED-0A2A-538C-B5F9-F8E64794996E}" dt="2025-11-06T12:00:18.797" v="11280" actId="166"/>
          <ac:spMkLst>
            <pc:docMk/>
            <pc:sldMk cId="1169459189" sldId="564"/>
            <ac:spMk id="24" creationId="{765B3799-CC6A-BC6E-1B8E-F69DCC13CB1C}"/>
          </ac:spMkLst>
        </pc:spChg>
        <pc:spChg chg="add mod">
          <ac:chgData name="Stefano Marchetti" userId="3bf8cbeb-8408-479d-a09b-695e13a1d95a" providerId="ADAL" clId="{D8C40FED-0A2A-538C-B5F9-F8E64794996E}" dt="2025-11-06T12:00:23.734" v="11293" actId="20577"/>
          <ac:spMkLst>
            <pc:docMk/>
            <pc:sldMk cId="1169459189" sldId="564"/>
            <ac:spMk id="29" creationId="{9892818E-EA0E-098A-0EEA-6673AC144FA7}"/>
          </ac:spMkLst>
        </pc:spChg>
        <pc:picChg chg="add del mod">
          <ac:chgData name="Stefano Marchetti" userId="3bf8cbeb-8408-479d-a09b-695e13a1d95a" providerId="ADAL" clId="{D8C40FED-0A2A-538C-B5F9-F8E64794996E}" dt="2025-11-06T11:59:49.656" v="11274" actId="478"/>
          <ac:picMkLst>
            <pc:docMk/>
            <pc:sldMk cId="1169459189" sldId="564"/>
            <ac:picMk id="17" creationId="{8EB8B18F-EB9C-4F33-9EC8-B4C820FEF027}"/>
          </ac:picMkLst>
        </pc:picChg>
        <pc:picChg chg="add del mod">
          <ac:chgData name="Stefano Marchetti" userId="3bf8cbeb-8408-479d-a09b-695e13a1d95a" providerId="ADAL" clId="{D8C40FED-0A2A-538C-B5F9-F8E64794996E}" dt="2025-11-06T11:59:07.248" v="11263" actId="478"/>
          <ac:picMkLst>
            <pc:docMk/>
            <pc:sldMk cId="1169459189" sldId="564"/>
            <ac:picMk id="19" creationId="{C687D2B3-B1A7-099D-942C-1BE100B59ED7}"/>
          </ac:picMkLst>
        </pc:picChg>
        <pc:picChg chg="add mod">
          <ac:chgData name="Stefano Marchetti" userId="3bf8cbeb-8408-479d-a09b-695e13a1d95a" providerId="ADAL" clId="{D8C40FED-0A2A-538C-B5F9-F8E64794996E}" dt="2025-11-06T11:59:22.144" v="11270" actId="1076"/>
          <ac:picMkLst>
            <pc:docMk/>
            <pc:sldMk cId="1169459189" sldId="564"/>
            <ac:picMk id="26" creationId="{2683447C-B760-8B83-1A20-BCD056BB64BB}"/>
          </ac:picMkLst>
        </pc:picChg>
        <pc:picChg chg="add mod">
          <ac:chgData name="Stefano Marchetti" userId="3bf8cbeb-8408-479d-a09b-695e13a1d95a" providerId="ADAL" clId="{D8C40FED-0A2A-538C-B5F9-F8E64794996E}" dt="2025-11-06T11:59:56.671" v="11277" actId="1076"/>
          <ac:picMkLst>
            <pc:docMk/>
            <pc:sldMk cId="1169459189" sldId="564"/>
            <ac:picMk id="28" creationId="{D7FB0662-86F6-775A-FA7B-E6707FEA7EA3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6T14:53:00.756" v="11457" actId="1076"/>
        <pc:sldMkLst>
          <pc:docMk/>
          <pc:sldMk cId="2161952837" sldId="565"/>
        </pc:sldMkLst>
        <pc:spChg chg="mod">
          <ac:chgData name="Stefano Marchetti" userId="3bf8cbeb-8408-479d-a09b-695e13a1d95a" providerId="ADAL" clId="{D8C40FED-0A2A-538C-B5F9-F8E64794996E}" dt="2025-11-06T14:53:00.756" v="11457" actId="1076"/>
          <ac:spMkLst>
            <pc:docMk/>
            <pc:sldMk cId="2161952837" sldId="565"/>
            <ac:spMk id="2" creationId="{CF0829A6-449D-955F-6821-40707515558E}"/>
          </ac:spMkLst>
        </pc:spChg>
        <pc:spChg chg="add del mod">
          <ac:chgData name="Stefano Marchetti" userId="3bf8cbeb-8408-479d-a09b-695e13a1d95a" providerId="ADAL" clId="{D8C40FED-0A2A-538C-B5F9-F8E64794996E}" dt="2025-11-06T14:09:22.742" v="11396" actId="1076"/>
          <ac:spMkLst>
            <pc:docMk/>
            <pc:sldMk cId="2161952837" sldId="565"/>
            <ac:spMk id="12" creationId="{AD76B0A9-7016-D023-B390-58C04110D247}"/>
          </ac:spMkLst>
        </pc:spChg>
        <pc:spChg chg="add del mod">
          <ac:chgData name="Stefano Marchetti" userId="3bf8cbeb-8408-479d-a09b-695e13a1d95a" providerId="ADAL" clId="{D8C40FED-0A2A-538C-B5F9-F8E64794996E}" dt="2025-11-06T14:09:37.207" v="11401" actId="1076"/>
          <ac:spMkLst>
            <pc:docMk/>
            <pc:sldMk cId="2161952837" sldId="565"/>
            <ac:spMk id="13" creationId="{87243DA2-1908-F163-811E-63FFDC313DF5}"/>
          </ac:spMkLst>
        </pc:spChg>
        <pc:picChg chg="add del mod">
          <ac:chgData name="Stefano Marchetti" userId="3bf8cbeb-8408-479d-a09b-695e13a1d95a" providerId="ADAL" clId="{D8C40FED-0A2A-538C-B5F9-F8E64794996E}" dt="2025-11-06T11:56:38.911" v="11196" actId="478"/>
          <ac:picMkLst>
            <pc:docMk/>
            <pc:sldMk cId="2161952837" sldId="565"/>
            <ac:picMk id="5" creationId="{02BC8AFA-5E64-DCDB-1631-79BAD552C150}"/>
          </ac:picMkLst>
        </pc:picChg>
        <pc:picChg chg="add del mod">
          <ac:chgData name="Stefano Marchetti" userId="3bf8cbeb-8408-479d-a09b-695e13a1d95a" providerId="ADAL" clId="{D8C40FED-0A2A-538C-B5F9-F8E64794996E}" dt="2025-11-06T11:56:39.247" v="11197" actId="478"/>
          <ac:picMkLst>
            <pc:docMk/>
            <pc:sldMk cId="2161952837" sldId="565"/>
            <ac:picMk id="7" creationId="{323142B9-B797-6AA5-7B93-457189015F4F}"/>
          </ac:picMkLst>
        </pc:picChg>
        <pc:picChg chg="add mod">
          <ac:chgData name="Stefano Marchetti" userId="3bf8cbeb-8408-479d-a09b-695e13a1d95a" providerId="ADAL" clId="{D8C40FED-0A2A-538C-B5F9-F8E64794996E}" dt="2025-11-06T14:09:21.091" v="11395" actId="1076"/>
          <ac:picMkLst>
            <pc:docMk/>
            <pc:sldMk cId="2161952837" sldId="565"/>
            <ac:picMk id="9" creationId="{C5D78BB8-3BD6-6447-8401-F20AFC389EEE}"/>
          </ac:picMkLst>
        </pc:picChg>
        <pc:picChg chg="add mod">
          <ac:chgData name="Stefano Marchetti" userId="3bf8cbeb-8408-479d-a09b-695e13a1d95a" providerId="ADAL" clId="{D8C40FED-0A2A-538C-B5F9-F8E64794996E}" dt="2025-11-06T14:09:30.142" v="11400" actId="1076"/>
          <ac:picMkLst>
            <pc:docMk/>
            <pc:sldMk cId="2161952837" sldId="565"/>
            <ac:picMk id="11" creationId="{E48F1935-A1F3-4327-EE29-C4E97CC487F3}"/>
          </ac:picMkLst>
        </pc:picChg>
      </pc:sldChg>
      <pc:sldChg chg="addSp delSp modSp new mod">
        <pc:chgData name="Stefano Marchetti" userId="3bf8cbeb-8408-479d-a09b-695e13a1d95a" providerId="ADAL" clId="{D8C40FED-0A2A-538C-B5F9-F8E64794996E}" dt="2025-11-06T15:59:21.377" v="11932" actId="20577"/>
        <pc:sldMkLst>
          <pc:docMk/>
          <pc:sldMk cId="154357549" sldId="566"/>
        </pc:sldMkLst>
        <pc:spChg chg="mod">
          <ac:chgData name="Stefano Marchetti" userId="3bf8cbeb-8408-479d-a09b-695e13a1d95a" providerId="ADAL" clId="{D8C40FED-0A2A-538C-B5F9-F8E64794996E}" dt="2025-11-05T10:35:10.366" v="10747" actId="20577"/>
          <ac:spMkLst>
            <pc:docMk/>
            <pc:sldMk cId="154357549" sldId="566"/>
            <ac:spMk id="2" creationId="{981AA6AC-0BFE-F1CA-6751-B88349FC8D16}"/>
          </ac:spMkLst>
        </pc:spChg>
        <pc:spChg chg="mod">
          <ac:chgData name="Stefano Marchetti" userId="3bf8cbeb-8408-479d-a09b-695e13a1d95a" providerId="ADAL" clId="{D8C40FED-0A2A-538C-B5F9-F8E64794996E}" dt="2025-11-06T15:59:21.377" v="11932" actId="20577"/>
          <ac:spMkLst>
            <pc:docMk/>
            <pc:sldMk cId="154357549" sldId="566"/>
            <ac:spMk id="5" creationId="{DB0E03CA-F534-2F48-FAE5-E32EBA1D70AF}"/>
          </ac:spMkLst>
        </pc:spChg>
        <pc:spChg chg="add del mod">
          <ac:chgData name="Stefano Marchetti" userId="3bf8cbeb-8408-479d-a09b-695e13a1d95a" providerId="ADAL" clId="{D8C40FED-0A2A-538C-B5F9-F8E64794996E}" dt="2025-11-06T15:20:13.618" v="11850" actId="478"/>
          <ac:spMkLst>
            <pc:docMk/>
            <pc:sldMk cId="154357549" sldId="566"/>
            <ac:spMk id="6" creationId="{D074AAAF-8DD4-F810-85AE-6626AE178391}"/>
          </ac:spMkLst>
        </pc:spChg>
      </pc:sldChg>
      <pc:sldChg chg="new del">
        <pc:chgData name="Stefano Marchetti" userId="3bf8cbeb-8408-479d-a09b-695e13a1d95a" providerId="ADAL" clId="{D8C40FED-0A2A-538C-B5F9-F8E64794996E}" dt="2025-11-06T11:57:08.432" v="11212" actId="2696"/>
        <pc:sldMkLst>
          <pc:docMk/>
          <pc:sldMk cId="3132716184" sldId="567"/>
        </pc:sldMkLst>
      </pc:sldChg>
      <pc:sldChg chg="addSp delSp modSp add mod">
        <pc:chgData name="Stefano Marchetti" userId="3bf8cbeb-8408-479d-a09b-695e13a1d95a" providerId="ADAL" clId="{D8C40FED-0A2A-538C-B5F9-F8E64794996E}" dt="2025-11-06T15:00:07.092" v="11679" actId="1076"/>
        <pc:sldMkLst>
          <pc:docMk/>
          <pc:sldMk cId="500549223" sldId="568"/>
        </pc:sldMkLst>
        <pc:spChg chg="mod">
          <ac:chgData name="Stefano Marchetti" userId="3bf8cbeb-8408-479d-a09b-695e13a1d95a" providerId="ADAL" clId="{D8C40FED-0A2A-538C-B5F9-F8E64794996E}" dt="2025-11-06T14:52:43.097" v="11456" actId="1076"/>
          <ac:spMkLst>
            <pc:docMk/>
            <pc:sldMk cId="500549223" sldId="568"/>
            <ac:spMk id="2" creationId="{0233F9FB-3CBD-D2AB-4829-96BDFF528949}"/>
          </ac:spMkLst>
        </pc:spChg>
        <pc:spChg chg="del">
          <ac:chgData name="Stefano Marchetti" userId="3bf8cbeb-8408-479d-a09b-695e13a1d95a" providerId="ADAL" clId="{D8C40FED-0A2A-538C-B5F9-F8E64794996E}" dt="2025-11-06T11:58:26.819" v="11260" actId="478"/>
          <ac:spMkLst>
            <pc:docMk/>
            <pc:sldMk cId="500549223" sldId="568"/>
            <ac:spMk id="12" creationId="{E6F739B4-28CA-2764-4A55-87BEDEBBC87A}"/>
          </ac:spMkLst>
        </pc:spChg>
        <pc:spChg chg="del mod">
          <ac:chgData name="Stefano Marchetti" userId="3bf8cbeb-8408-479d-a09b-695e13a1d95a" providerId="ADAL" clId="{D8C40FED-0A2A-538C-B5F9-F8E64794996E}" dt="2025-11-06T11:58:28.870" v="11262" actId="478"/>
          <ac:spMkLst>
            <pc:docMk/>
            <pc:sldMk cId="500549223" sldId="568"/>
            <ac:spMk id="13" creationId="{FE30A3AA-05C6-2AEE-630B-4D8EDBB9DEBD}"/>
          </ac:spMkLst>
        </pc:spChg>
        <pc:spChg chg="add del mod">
          <ac:chgData name="Stefano Marchetti" userId="3bf8cbeb-8408-479d-a09b-695e13a1d95a" providerId="ADAL" clId="{D8C40FED-0A2A-538C-B5F9-F8E64794996E}" dt="2025-11-06T14:04:03.243" v="11319"/>
          <ac:spMkLst>
            <pc:docMk/>
            <pc:sldMk cId="500549223" sldId="568"/>
            <ac:spMk id="14" creationId="{895ED662-174A-B3F7-0B5E-114325A6B002}"/>
          </ac:spMkLst>
        </pc:spChg>
        <pc:spChg chg="add mod">
          <ac:chgData name="Stefano Marchetti" userId="3bf8cbeb-8408-479d-a09b-695e13a1d95a" providerId="ADAL" clId="{D8C40FED-0A2A-538C-B5F9-F8E64794996E}" dt="2025-11-06T14:07:05.609" v="11351" actId="1076"/>
          <ac:spMkLst>
            <pc:docMk/>
            <pc:sldMk cId="500549223" sldId="568"/>
            <ac:spMk id="17" creationId="{2D795ABA-69D9-9954-94A2-ABD946C573ED}"/>
          </ac:spMkLst>
        </pc:spChg>
        <pc:spChg chg="add mod">
          <ac:chgData name="Stefano Marchetti" userId="3bf8cbeb-8408-479d-a09b-695e13a1d95a" providerId="ADAL" clId="{D8C40FED-0A2A-538C-B5F9-F8E64794996E}" dt="2025-11-06T15:00:07.092" v="11679" actId="1076"/>
          <ac:spMkLst>
            <pc:docMk/>
            <pc:sldMk cId="500549223" sldId="568"/>
            <ac:spMk id="20" creationId="{5784F274-153B-3E1A-E704-AFBED47702DE}"/>
          </ac:spMkLst>
        </pc:spChg>
        <pc:picChg chg="add del mod">
          <ac:chgData name="Stefano Marchetti" userId="3bf8cbeb-8408-479d-a09b-695e13a1d95a" providerId="ADAL" clId="{D8C40FED-0A2A-538C-B5F9-F8E64794996E}" dt="2025-11-06T14:05:35.153" v="11320" actId="478"/>
          <ac:picMkLst>
            <pc:docMk/>
            <pc:sldMk cId="500549223" sldId="568"/>
            <ac:picMk id="5" creationId="{37957E5F-BBD8-DC35-D4D0-9F5B526C5A62}"/>
          </ac:picMkLst>
        </pc:picChg>
        <pc:picChg chg="add del mod">
          <ac:chgData name="Stefano Marchetti" userId="3bf8cbeb-8408-479d-a09b-695e13a1d95a" providerId="ADAL" clId="{D8C40FED-0A2A-538C-B5F9-F8E64794996E}" dt="2025-11-06T11:58:01.824" v="11252" actId="478"/>
          <ac:picMkLst>
            <pc:docMk/>
            <pc:sldMk cId="500549223" sldId="568"/>
            <ac:picMk id="7" creationId="{EC278FE3-A3F1-6647-6D9C-666AA74ED61E}"/>
          </ac:picMkLst>
        </pc:picChg>
        <pc:picChg chg="del">
          <ac:chgData name="Stefano Marchetti" userId="3bf8cbeb-8408-479d-a09b-695e13a1d95a" providerId="ADAL" clId="{D8C40FED-0A2A-538C-B5F9-F8E64794996E}" dt="2025-11-06T11:57:10.156" v="11213" actId="478"/>
          <ac:picMkLst>
            <pc:docMk/>
            <pc:sldMk cId="500549223" sldId="568"/>
            <ac:picMk id="9" creationId="{65EF6748-7CAE-1E3C-F2FA-CBA04A30996A}"/>
          </ac:picMkLst>
        </pc:picChg>
        <pc:picChg chg="add del mod">
          <ac:chgData name="Stefano Marchetti" userId="3bf8cbeb-8408-479d-a09b-695e13a1d95a" providerId="ADAL" clId="{D8C40FED-0A2A-538C-B5F9-F8E64794996E}" dt="2025-11-06T11:58:23.520" v="11257" actId="478"/>
          <ac:picMkLst>
            <pc:docMk/>
            <pc:sldMk cId="500549223" sldId="568"/>
            <ac:picMk id="10" creationId="{C3B9F73D-7C4D-1EF6-F4C5-23099724EF26}"/>
          </ac:picMkLst>
        </pc:picChg>
        <pc:picChg chg="del">
          <ac:chgData name="Stefano Marchetti" userId="3bf8cbeb-8408-479d-a09b-695e13a1d95a" providerId="ADAL" clId="{D8C40FED-0A2A-538C-B5F9-F8E64794996E}" dt="2025-11-06T11:57:10.473" v="11214" actId="478"/>
          <ac:picMkLst>
            <pc:docMk/>
            <pc:sldMk cId="500549223" sldId="568"/>
            <ac:picMk id="11" creationId="{70919FE4-6672-2C16-89DA-B945956C34C5}"/>
          </ac:picMkLst>
        </pc:picChg>
        <pc:picChg chg="add mod">
          <ac:chgData name="Stefano Marchetti" userId="3bf8cbeb-8408-479d-a09b-695e13a1d95a" providerId="ADAL" clId="{D8C40FED-0A2A-538C-B5F9-F8E64794996E}" dt="2025-11-06T14:07:05.609" v="11351" actId="1076"/>
          <ac:picMkLst>
            <pc:docMk/>
            <pc:sldMk cId="500549223" sldId="568"/>
            <ac:picMk id="16" creationId="{772C4F81-253D-8813-CA16-C49BDEC8CB92}"/>
          </ac:picMkLst>
        </pc:picChg>
        <pc:picChg chg="add mod">
          <ac:chgData name="Stefano Marchetti" userId="3bf8cbeb-8408-479d-a09b-695e13a1d95a" providerId="ADAL" clId="{D8C40FED-0A2A-538C-B5F9-F8E64794996E}" dt="2025-11-06T14:06:43.532" v="11343" actId="1076"/>
          <ac:picMkLst>
            <pc:docMk/>
            <pc:sldMk cId="500549223" sldId="568"/>
            <ac:picMk id="19" creationId="{ED35ED89-856C-56B8-F484-D3914C529C37}"/>
          </ac:picMkLst>
        </pc:picChg>
      </pc:sldChg>
      <pc:sldChg chg="addSp delSp modSp new mod ord">
        <pc:chgData name="Stefano Marchetti" userId="3bf8cbeb-8408-479d-a09b-695e13a1d95a" providerId="ADAL" clId="{D8C40FED-0A2A-538C-B5F9-F8E64794996E}" dt="2025-11-06T14:08:48.005" v="11382" actId="1076"/>
        <pc:sldMkLst>
          <pc:docMk/>
          <pc:sldMk cId="199084881" sldId="569"/>
        </pc:sldMkLst>
        <pc:spChg chg="mod">
          <ac:chgData name="Stefano Marchetti" userId="3bf8cbeb-8408-479d-a09b-695e13a1d95a" providerId="ADAL" clId="{D8C40FED-0A2A-538C-B5F9-F8E64794996E}" dt="2025-11-06T14:08:36.292" v="11375" actId="20577"/>
          <ac:spMkLst>
            <pc:docMk/>
            <pc:sldMk cId="199084881" sldId="569"/>
            <ac:spMk id="2" creationId="{B7B6E433-3F02-541B-60F2-D15206EA13D3}"/>
          </ac:spMkLst>
        </pc:spChg>
        <pc:spChg chg="del">
          <ac:chgData name="Stefano Marchetti" userId="3bf8cbeb-8408-479d-a09b-695e13a1d95a" providerId="ADAL" clId="{D8C40FED-0A2A-538C-B5F9-F8E64794996E}" dt="2025-11-06T14:08:42.913" v="11377" actId="478"/>
          <ac:spMkLst>
            <pc:docMk/>
            <pc:sldMk cId="199084881" sldId="569"/>
            <ac:spMk id="5" creationId="{2942E07A-9788-A05D-0DCF-0B675CEBB653}"/>
          </ac:spMkLst>
        </pc:spChg>
        <pc:picChg chg="add mod">
          <ac:chgData name="Stefano Marchetti" userId="3bf8cbeb-8408-479d-a09b-695e13a1d95a" providerId="ADAL" clId="{D8C40FED-0A2A-538C-B5F9-F8E64794996E}" dt="2025-11-06T14:08:48.005" v="11382" actId="1076"/>
          <ac:picMkLst>
            <pc:docMk/>
            <pc:sldMk cId="199084881" sldId="569"/>
            <ac:picMk id="7" creationId="{6D22D49B-82CB-47BE-8F2C-983ED29B957F}"/>
          </ac:picMkLst>
        </pc:picChg>
      </pc:sldChg>
      <pc:sldChg chg="modSp new del mod">
        <pc:chgData name="Stefano Marchetti" userId="3bf8cbeb-8408-479d-a09b-695e13a1d95a" providerId="ADAL" clId="{D8C40FED-0A2A-538C-B5F9-F8E64794996E}" dt="2025-11-06T15:09:54.571" v="11692" actId="2696"/>
        <pc:sldMkLst>
          <pc:docMk/>
          <pc:sldMk cId="3113444251" sldId="570"/>
        </pc:sldMkLst>
        <pc:spChg chg="mod">
          <ac:chgData name="Stefano Marchetti" userId="3bf8cbeb-8408-479d-a09b-695e13a1d95a" providerId="ADAL" clId="{D8C40FED-0A2A-538C-B5F9-F8E64794996E}" dt="2025-11-06T15:09:51.819" v="11691" actId="20577"/>
          <ac:spMkLst>
            <pc:docMk/>
            <pc:sldMk cId="3113444251" sldId="570"/>
            <ac:spMk id="2" creationId="{11265A92-7DD6-6DDD-1A33-BE16DF301121}"/>
          </ac:spMkLst>
        </pc:spChg>
        <pc:spChg chg="mod">
          <ac:chgData name="Stefano Marchetti" userId="3bf8cbeb-8408-479d-a09b-695e13a1d95a" providerId="ADAL" clId="{D8C40FED-0A2A-538C-B5F9-F8E64794996E}" dt="2025-11-06T15:09:48.733" v="11687" actId="12"/>
          <ac:spMkLst>
            <pc:docMk/>
            <pc:sldMk cId="3113444251" sldId="570"/>
            <ac:spMk id="5" creationId="{59D03DB8-4111-AB5E-CFB1-87A7736BC72E}"/>
          </ac:spMkLst>
        </pc:spChg>
      </pc:sldChg>
      <pc:sldChg chg="addSp delSp modSp new mod">
        <pc:chgData name="Stefano Marchetti" userId="3bf8cbeb-8408-479d-a09b-695e13a1d95a" providerId="ADAL" clId="{D8C40FED-0A2A-538C-B5F9-F8E64794996E}" dt="2025-11-07T08:08:10.154" v="12092" actId="1076"/>
        <pc:sldMkLst>
          <pc:docMk/>
          <pc:sldMk cId="4015477937" sldId="570"/>
        </pc:sldMkLst>
        <pc:spChg chg="del mod">
          <ac:chgData name="Stefano Marchetti" userId="3bf8cbeb-8408-479d-a09b-695e13a1d95a" providerId="ADAL" clId="{D8C40FED-0A2A-538C-B5F9-F8E64794996E}" dt="2025-11-06T16:32:25.827" v="11986" actId="478"/>
          <ac:spMkLst>
            <pc:docMk/>
            <pc:sldMk cId="4015477937" sldId="570"/>
            <ac:spMk id="2" creationId="{A36113CE-331B-F086-C841-B0E07CC485AF}"/>
          </ac:spMkLst>
        </pc:spChg>
        <pc:spChg chg="del">
          <ac:chgData name="Stefano Marchetti" userId="3bf8cbeb-8408-479d-a09b-695e13a1d95a" providerId="ADAL" clId="{D8C40FED-0A2A-538C-B5F9-F8E64794996E}" dt="2025-11-06T16:32:27.021" v="11987" actId="478"/>
          <ac:spMkLst>
            <pc:docMk/>
            <pc:sldMk cId="4015477937" sldId="570"/>
            <ac:spMk id="3" creationId="{94B48990-C23E-4E22-BFE6-4A945AB0A622}"/>
          </ac:spMkLst>
        </pc:spChg>
        <pc:spChg chg="del">
          <ac:chgData name="Stefano Marchetti" userId="3bf8cbeb-8408-479d-a09b-695e13a1d95a" providerId="ADAL" clId="{D8C40FED-0A2A-538C-B5F9-F8E64794996E}" dt="2025-11-06T16:31:35.239" v="11938" actId="478"/>
          <ac:spMkLst>
            <pc:docMk/>
            <pc:sldMk cId="4015477937" sldId="570"/>
            <ac:spMk id="5" creationId="{3D0528D6-4AA9-C84A-16FD-99521776E619}"/>
          </ac:spMkLst>
        </pc:spChg>
        <pc:spChg chg="add del mod">
          <ac:chgData name="Stefano Marchetti" userId="3bf8cbeb-8408-479d-a09b-695e13a1d95a" providerId="ADAL" clId="{D8C40FED-0A2A-538C-B5F9-F8E64794996E}" dt="2025-11-06T16:32:34.371" v="12007" actId="478"/>
          <ac:spMkLst>
            <pc:docMk/>
            <pc:sldMk cId="4015477937" sldId="570"/>
            <ac:spMk id="8" creationId="{93F4C544-07FC-0E77-E4A8-5D75F8DD540A}"/>
          </ac:spMkLst>
        </pc:spChg>
        <pc:spChg chg="add mod">
          <ac:chgData name="Stefano Marchetti" userId="3bf8cbeb-8408-479d-a09b-695e13a1d95a" providerId="ADAL" clId="{D8C40FED-0A2A-538C-B5F9-F8E64794996E}" dt="2025-11-06T16:33:21.381" v="12066" actId="1076"/>
          <ac:spMkLst>
            <pc:docMk/>
            <pc:sldMk cId="4015477937" sldId="570"/>
            <ac:spMk id="9" creationId="{E5B6DC01-D792-D099-22A4-F209D72CDA4C}"/>
          </ac:spMkLst>
        </pc:spChg>
        <pc:spChg chg="add mod">
          <ac:chgData name="Stefano Marchetti" userId="3bf8cbeb-8408-479d-a09b-695e13a1d95a" providerId="ADAL" clId="{D8C40FED-0A2A-538C-B5F9-F8E64794996E}" dt="2025-11-06T16:33:01.138" v="12034" actId="1076"/>
          <ac:spMkLst>
            <pc:docMk/>
            <pc:sldMk cId="4015477937" sldId="570"/>
            <ac:spMk id="10" creationId="{91E56DBC-C5A7-8E25-D1D9-23B4827F0D37}"/>
          </ac:spMkLst>
        </pc:spChg>
        <pc:spChg chg="add mod">
          <ac:chgData name="Stefano Marchetti" userId="3bf8cbeb-8408-479d-a09b-695e13a1d95a" providerId="ADAL" clId="{D8C40FED-0A2A-538C-B5F9-F8E64794996E}" dt="2025-11-06T16:32:31.608" v="12006" actId="20577"/>
          <ac:spMkLst>
            <pc:docMk/>
            <pc:sldMk cId="4015477937" sldId="570"/>
            <ac:spMk id="14" creationId="{05DA7F76-E53D-1F14-1FA5-FBD23D9DAD80}"/>
          </ac:spMkLst>
        </pc:spChg>
        <pc:spChg chg="add mod">
          <ac:chgData name="Stefano Marchetti" userId="3bf8cbeb-8408-479d-a09b-695e13a1d95a" providerId="ADAL" clId="{D8C40FED-0A2A-538C-B5F9-F8E64794996E}" dt="2025-11-06T16:32:59.134" v="12033" actId="122"/>
          <ac:spMkLst>
            <pc:docMk/>
            <pc:sldMk cId="4015477937" sldId="570"/>
            <ac:spMk id="15" creationId="{3B4AF86E-3EDD-3991-6270-31023E85EC41}"/>
          </ac:spMkLst>
        </pc:spChg>
        <pc:spChg chg="add mod">
          <ac:chgData name="Stefano Marchetti" userId="3bf8cbeb-8408-479d-a09b-695e13a1d95a" providerId="ADAL" clId="{D8C40FED-0A2A-538C-B5F9-F8E64794996E}" dt="2025-11-06T16:33:10.487" v="12063" actId="20577"/>
          <ac:spMkLst>
            <pc:docMk/>
            <pc:sldMk cId="4015477937" sldId="570"/>
            <ac:spMk id="16" creationId="{9DC4BFBD-C0BD-3887-A9C2-60CDDFFB6E19}"/>
          </ac:spMkLst>
        </pc:spChg>
        <pc:spChg chg="add mod">
          <ac:chgData name="Stefano Marchetti" userId="3bf8cbeb-8408-479d-a09b-695e13a1d95a" providerId="ADAL" clId="{D8C40FED-0A2A-538C-B5F9-F8E64794996E}" dt="2025-11-06T16:33:19.226" v="12065" actId="1076"/>
          <ac:spMkLst>
            <pc:docMk/>
            <pc:sldMk cId="4015477937" sldId="570"/>
            <ac:spMk id="17" creationId="{CA871681-5077-C3C5-02C8-0FC94A4140F9}"/>
          </ac:spMkLst>
        </pc:spChg>
        <pc:spChg chg="add mod">
          <ac:chgData name="Stefano Marchetti" userId="3bf8cbeb-8408-479d-a09b-695e13a1d95a" providerId="ADAL" clId="{D8C40FED-0A2A-538C-B5F9-F8E64794996E}" dt="2025-11-06T16:33:23.720" v="12067"/>
          <ac:spMkLst>
            <pc:docMk/>
            <pc:sldMk cId="4015477937" sldId="570"/>
            <ac:spMk id="18" creationId="{256DAE00-6B8D-A906-D5BA-EA2E62219B38}"/>
          </ac:spMkLst>
        </pc:spChg>
        <pc:spChg chg="add mod">
          <ac:chgData name="Stefano Marchetti" userId="3bf8cbeb-8408-479d-a09b-695e13a1d95a" providerId="ADAL" clId="{D8C40FED-0A2A-538C-B5F9-F8E64794996E}" dt="2025-11-06T16:33:28.792" v="12069" actId="1076"/>
          <ac:spMkLst>
            <pc:docMk/>
            <pc:sldMk cId="4015477937" sldId="570"/>
            <ac:spMk id="19" creationId="{15B30E26-9B7B-D6CD-EBE0-2D15047A8CAC}"/>
          </ac:spMkLst>
        </pc:spChg>
        <pc:picChg chg="add del mod">
          <ac:chgData name="Stefano Marchetti" userId="3bf8cbeb-8408-479d-a09b-695e13a1d95a" providerId="ADAL" clId="{D8C40FED-0A2A-538C-B5F9-F8E64794996E}" dt="2025-11-07T08:08:04.421" v="12089" actId="478"/>
          <ac:picMkLst>
            <pc:docMk/>
            <pc:sldMk cId="4015477937" sldId="570"/>
            <ac:picMk id="7" creationId="{3F56EC48-2250-B29D-965F-12013AC85925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1" creationId="{AA870078-73C2-A7E9-A2E1-2FF181196B1E}"/>
          </ac:picMkLst>
        </pc:picChg>
        <pc:picChg chg="add mod">
          <ac:chgData name="Stefano Marchetti" userId="3bf8cbeb-8408-479d-a09b-695e13a1d95a" providerId="ADAL" clId="{D8C40FED-0A2A-538C-B5F9-F8E64794996E}" dt="2025-11-06T16:34:00.662" v="12076" actId="14100"/>
          <ac:picMkLst>
            <pc:docMk/>
            <pc:sldMk cId="4015477937" sldId="570"/>
            <ac:picMk id="12" creationId="{D9CD7147-B255-10D9-8488-AAB788640A3B}"/>
          </ac:picMkLst>
        </pc:picChg>
        <pc:picChg chg="add del mod">
          <ac:chgData name="Stefano Marchetti" userId="3bf8cbeb-8408-479d-a09b-695e13a1d95a" providerId="ADAL" clId="{D8C40FED-0A2A-538C-B5F9-F8E64794996E}" dt="2025-11-07T08:07:22.772" v="12079" actId="478"/>
          <ac:picMkLst>
            <pc:docMk/>
            <pc:sldMk cId="4015477937" sldId="570"/>
            <ac:picMk id="21" creationId="{67CCE6D5-27BF-4C71-99F6-66D61F9508E4}"/>
          </ac:picMkLst>
        </pc:picChg>
        <pc:picChg chg="add mod">
          <ac:chgData name="Stefano Marchetti" userId="3bf8cbeb-8408-479d-a09b-695e13a1d95a" providerId="ADAL" clId="{D8C40FED-0A2A-538C-B5F9-F8E64794996E}" dt="2025-11-07T08:07:33.959" v="12085" actId="1076"/>
          <ac:picMkLst>
            <pc:docMk/>
            <pc:sldMk cId="4015477937" sldId="570"/>
            <ac:picMk id="23" creationId="{FD0C54BD-4BDE-2899-00D5-D5690973AEA6}"/>
          </ac:picMkLst>
        </pc:picChg>
        <pc:picChg chg="add mod">
          <ac:chgData name="Stefano Marchetti" userId="3bf8cbeb-8408-479d-a09b-695e13a1d95a" providerId="ADAL" clId="{D8C40FED-0A2A-538C-B5F9-F8E64794996E}" dt="2025-11-07T08:08:10.154" v="12092" actId="1076"/>
          <ac:picMkLst>
            <pc:docMk/>
            <pc:sldMk cId="4015477937" sldId="570"/>
            <ac:picMk id="25" creationId="{442EC06D-2016-1B19-3473-E18469CFE81F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7T08:09:43.131" v="12152" actId="478"/>
        <pc:sldMkLst>
          <pc:docMk/>
          <pc:sldMk cId="2445259607" sldId="571"/>
        </pc:sldMkLst>
        <pc:spChg chg="add del">
          <ac:chgData name="Stefano Marchetti" userId="3bf8cbeb-8408-479d-a09b-695e13a1d95a" providerId="ADAL" clId="{D8C40FED-0A2A-538C-B5F9-F8E64794996E}" dt="2025-11-07T08:09:43.131" v="12152" actId="478"/>
          <ac:spMkLst>
            <pc:docMk/>
            <pc:sldMk cId="2445259607" sldId="571"/>
            <ac:spMk id="7" creationId="{169E4FEB-F9AA-0699-4EF5-B55471E67E50}"/>
          </ac:spMkLst>
        </pc:spChg>
        <pc:spChg chg="del">
          <ac:chgData name="Stefano Marchetti" userId="3bf8cbeb-8408-479d-a09b-695e13a1d95a" providerId="ADAL" clId="{D8C40FED-0A2A-538C-B5F9-F8E64794996E}" dt="2025-11-07T08:08:18.622" v="12094" actId="478"/>
          <ac:spMkLst>
            <pc:docMk/>
            <pc:sldMk cId="2445259607" sldId="571"/>
            <ac:spMk id="9" creationId="{AA59D6E9-8248-9391-D52C-1104B38CFE2D}"/>
          </ac:spMkLst>
        </pc:spChg>
        <pc:spChg chg="del">
          <ac:chgData name="Stefano Marchetti" userId="3bf8cbeb-8408-479d-a09b-695e13a1d95a" providerId="ADAL" clId="{D8C40FED-0A2A-538C-B5F9-F8E64794996E}" dt="2025-11-07T08:08:18.622" v="12094" actId="478"/>
          <ac:spMkLst>
            <pc:docMk/>
            <pc:sldMk cId="2445259607" sldId="571"/>
            <ac:spMk id="10" creationId="{0FC7F0C0-B63E-7D2A-7E0A-B2F9BAFB711C}"/>
          </ac:spMkLst>
        </pc:spChg>
        <pc:spChg chg="del">
          <ac:chgData name="Stefano Marchetti" userId="3bf8cbeb-8408-479d-a09b-695e13a1d95a" providerId="ADAL" clId="{D8C40FED-0A2A-538C-B5F9-F8E64794996E}" dt="2025-11-07T08:08:34.803" v="12099" actId="478"/>
          <ac:spMkLst>
            <pc:docMk/>
            <pc:sldMk cId="2445259607" sldId="571"/>
            <ac:spMk id="15" creationId="{A2C63274-8D74-8A72-CE4C-EF69882FD7FC}"/>
          </ac:spMkLst>
        </pc:spChg>
        <pc:spChg chg="mod">
          <ac:chgData name="Stefano Marchetti" userId="3bf8cbeb-8408-479d-a09b-695e13a1d95a" providerId="ADAL" clId="{D8C40FED-0A2A-538C-B5F9-F8E64794996E}" dt="2025-11-07T08:08:52.539" v="12135" actId="313"/>
          <ac:spMkLst>
            <pc:docMk/>
            <pc:sldMk cId="2445259607" sldId="571"/>
            <ac:spMk id="16" creationId="{7CC01E23-EA4E-31D0-E652-34269E06877A}"/>
          </ac:spMkLst>
        </pc:spChg>
        <pc:spChg chg="del">
          <ac:chgData name="Stefano Marchetti" userId="3bf8cbeb-8408-479d-a09b-695e13a1d95a" providerId="ADAL" clId="{D8C40FED-0A2A-538C-B5F9-F8E64794996E}" dt="2025-11-07T08:08:28.204" v="12096" actId="478"/>
          <ac:spMkLst>
            <pc:docMk/>
            <pc:sldMk cId="2445259607" sldId="571"/>
            <ac:spMk id="17" creationId="{2C178486-382D-8146-2620-A0BF6924F90A}"/>
          </ac:spMkLst>
        </pc:spChg>
        <pc:spChg chg="mod">
          <ac:chgData name="Stefano Marchetti" userId="3bf8cbeb-8408-479d-a09b-695e13a1d95a" providerId="ADAL" clId="{D8C40FED-0A2A-538C-B5F9-F8E64794996E}" dt="2025-11-07T08:09:01.698" v="12139" actId="1076"/>
          <ac:spMkLst>
            <pc:docMk/>
            <pc:sldMk cId="2445259607" sldId="571"/>
            <ac:spMk id="19" creationId="{353FFA35-0A12-3CAA-4BA5-C5AE7C61FB68}"/>
          </ac:spMkLst>
        </pc:spChg>
        <pc:picChg chg="add mod">
          <ac:chgData name="Stefano Marchetti" userId="3bf8cbeb-8408-479d-a09b-695e13a1d95a" providerId="ADAL" clId="{D8C40FED-0A2A-538C-B5F9-F8E64794996E}" dt="2025-11-07T08:08:42.970" v="12106" actId="1076"/>
          <ac:picMkLst>
            <pc:docMk/>
            <pc:sldMk cId="2445259607" sldId="571"/>
            <ac:picMk id="2" creationId="{C6F79990-B1AE-1A1F-4CDA-BF6A0FD5B539}"/>
          </ac:picMkLst>
        </pc:picChg>
        <pc:picChg chg="add mod">
          <ac:chgData name="Stefano Marchetti" userId="3bf8cbeb-8408-479d-a09b-695e13a1d95a" providerId="ADAL" clId="{D8C40FED-0A2A-538C-B5F9-F8E64794996E}" dt="2025-11-07T08:09:32.024" v="12150" actId="14100"/>
          <ac:picMkLst>
            <pc:docMk/>
            <pc:sldMk cId="2445259607" sldId="571"/>
            <ac:picMk id="5" creationId="{5B58DE33-FE33-F45D-0D8D-F112DB12D435}"/>
          </ac:picMkLst>
        </pc:picChg>
        <pc:picChg chg="del">
          <ac:chgData name="Stefano Marchetti" userId="3bf8cbeb-8408-479d-a09b-695e13a1d95a" providerId="ADAL" clId="{D8C40FED-0A2A-538C-B5F9-F8E64794996E}" dt="2025-11-07T08:08:26.688" v="12095" actId="478"/>
          <ac:picMkLst>
            <pc:docMk/>
            <pc:sldMk cId="2445259607" sldId="571"/>
            <ac:picMk id="11" creationId="{835E9BD5-110C-D3FE-1EB1-D3792CF6F5D8}"/>
          </ac:picMkLst>
        </pc:picChg>
        <pc:picChg chg="del">
          <ac:chgData name="Stefano Marchetti" userId="3bf8cbeb-8408-479d-a09b-695e13a1d95a" providerId="ADAL" clId="{D8C40FED-0A2A-538C-B5F9-F8E64794996E}" dt="2025-11-07T08:08:35.370" v="12100" actId="478"/>
          <ac:picMkLst>
            <pc:docMk/>
            <pc:sldMk cId="2445259607" sldId="571"/>
            <ac:picMk id="12" creationId="{94FD574E-0318-06DF-EDD0-4DF230B7DC24}"/>
          </ac:picMkLst>
        </pc:picChg>
        <pc:picChg chg="del">
          <ac:chgData name="Stefano Marchetti" userId="3bf8cbeb-8408-479d-a09b-695e13a1d95a" providerId="ADAL" clId="{D8C40FED-0A2A-538C-B5F9-F8E64794996E}" dt="2025-11-07T08:08:35.972" v="12102" actId="478"/>
          <ac:picMkLst>
            <pc:docMk/>
            <pc:sldMk cId="2445259607" sldId="571"/>
            <ac:picMk id="23" creationId="{BCAC5076-7366-4AEA-2C96-83768FE91B17}"/>
          </ac:picMkLst>
        </pc:picChg>
        <pc:picChg chg="del">
          <ac:chgData name="Stefano Marchetti" userId="3bf8cbeb-8408-479d-a09b-695e13a1d95a" providerId="ADAL" clId="{D8C40FED-0A2A-538C-B5F9-F8E64794996E}" dt="2025-11-07T08:08:35.687" v="12101" actId="478"/>
          <ac:picMkLst>
            <pc:docMk/>
            <pc:sldMk cId="2445259607" sldId="571"/>
            <ac:picMk id="25" creationId="{47D9580E-DBD0-76B9-130A-0EF3672F8049}"/>
          </ac:picMkLst>
        </pc:picChg>
      </pc:sldChg>
      <pc:sldChg chg="addSp delSp modSp add mod">
        <pc:chgData name="Stefano Marchetti" userId="3bf8cbeb-8408-479d-a09b-695e13a1d95a" providerId="ADAL" clId="{D8C40FED-0A2A-538C-B5F9-F8E64794996E}" dt="2025-11-07T08:11:14.493" v="12186" actId="1076"/>
        <pc:sldMkLst>
          <pc:docMk/>
          <pc:sldMk cId="1229914336" sldId="572"/>
        </pc:sldMkLst>
        <pc:spChg chg="mod">
          <ac:chgData name="Stefano Marchetti" userId="3bf8cbeb-8408-479d-a09b-695e13a1d95a" providerId="ADAL" clId="{D8C40FED-0A2A-538C-B5F9-F8E64794996E}" dt="2025-11-07T08:10:32.364" v="12170" actId="20577"/>
          <ac:spMkLst>
            <pc:docMk/>
            <pc:sldMk cId="1229914336" sldId="572"/>
            <ac:spMk id="16" creationId="{0B446D99-DE60-D198-5C76-E32EE758C0BA}"/>
          </ac:spMkLst>
        </pc:spChg>
        <pc:spChg chg="mod">
          <ac:chgData name="Stefano Marchetti" userId="3bf8cbeb-8408-479d-a09b-695e13a1d95a" providerId="ADAL" clId="{D8C40FED-0A2A-538C-B5F9-F8E64794996E}" dt="2025-11-07T08:10:35.187" v="12173" actId="20577"/>
          <ac:spMkLst>
            <pc:docMk/>
            <pc:sldMk cId="1229914336" sldId="572"/>
            <ac:spMk id="19" creationId="{BDD72FDD-36EE-8380-4C82-0387ED4E77B5}"/>
          </ac:spMkLst>
        </pc:spChg>
        <pc:picChg chg="del">
          <ac:chgData name="Stefano Marchetti" userId="3bf8cbeb-8408-479d-a09b-695e13a1d95a" providerId="ADAL" clId="{D8C40FED-0A2A-538C-B5F9-F8E64794996E}" dt="2025-11-07T08:10:38.775" v="12174" actId="478"/>
          <ac:picMkLst>
            <pc:docMk/>
            <pc:sldMk cId="1229914336" sldId="572"/>
            <ac:picMk id="2" creationId="{AC12827B-4E8A-503D-8788-7A88DDDA0767}"/>
          </ac:picMkLst>
        </pc:picChg>
        <pc:picChg chg="add mod">
          <ac:chgData name="Stefano Marchetti" userId="3bf8cbeb-8408-479d-a09b-695e13a1d95a" providerId="ADAL" clId="{D8C40FED-0A2A-538C-B5F9-F8E64794996E}" dt="2025-11-07T08:10:43.637" v="12179" actId="1076"/>
          <ac:picMkLst>
            <pc:docMk/>
            <pc:sldMk cId="1229914336" sldId="572"/>
            <ac:picMk id="3" creationId="{F72C88FD-EC3B-710E-E098-032DB249A079}"/>
          </ac:picMkLst>
        </pc:picChg>
        <pc:picChg chg="del">
          <ac:chgData name="Stefano Marchetti" userId="3bf8cbeb-8408-479d-a09b-695e13a1d95a" providerId="ADAL" clId="{D8C40FED-0A2A-538C-B5F9-F8E64794996E}" dt="2025-11-07T08:10:45.021" v="12180" actId="478"/>
          <ac:picMkLst>
            <pc:docMk/>
            <pc:sldMk cId="1229914336" sldId="572"/>
            <ac:picMk id="5" creationId="{36E09212-978A-DEBB-42BD-B71369E2587E}"/>
          </ac:picMkLst>
        </pc:picChg>
        <pc:picChg chg="add mod">
          <ac:chgData name="Stefano Marchetti" userId="3bf8cbeb-8408-479d-a09b-695e13a1d95a" providerId="ADAL" clId="{D8C40FED-0A2A-538C-B5F9-F8E64794996E}" dt="2025-11-07T08:11:14.493" v="12186" actId="1076"/>
          <ac:picMkLst>
            <pc:docMk/>
            <pc:sldMk cId="1229914336" sldId="572"/>
            <ac:picMk id="7" creationId="{413C5B0F-FDAA-AAC0-01B8-9386B0EC63A6}"/>
          </ac:picMkLst>
        </pc:picChg>
      </pc:sldChg>
      <pc:sldChg chg="addSp delSp modSp add del mod">
        <pc:chgData name="Stefano Marchetti" userId="3bf8cbeb-8408-479d-a09b-695e13a1d95a" providerId="ADAL" clId="{D8C40FED-0A2A-538C-B5F9-F8E64794996E}" dt="2025-11-07T08:10:14.667" v="12165" actId="2696"/>
        <pc:sldMkLst>
          <pc:docMk/>
          <pc:sldMk cId="3355797267" sldId="572"/>
        </pc:sldMkLst>
        <pc:picChg chg="del">
          <ac:chgData name="Stefano Marchetti" userId="3bf8cbeb-8408-479d-a09b-695e13a1d95a" providerId="ADAL" clId="{D8C40FED-0A2A-538C-B5F9-F8E64794996E}" dt="2025-11-07T08:09:47.653" v="12154" actId="478"/>
          <ac:picMkLst>
            <pc:docMk/>
            <pc:sldMk cId="3355797267" sldId="572"/>
            <ac:picMk id="2" creationId="{61D9C0EC-FFE1-9806-2D4E-A4D0F800458B}"/>
          </ac:picMkLst>
        </pc:picChg>
        <pc:picChg chg="del">
          <ac:chgData name="Stefano Marchetti" userId="3bf8cbeb-8408-479d-a09b-695e13a1d95a" providerId="ADAL" clId="{D8C40FED-0A2A-538C-B5F9-F8E64794996E}" dt="2025-11-07T08:09:47.653" v="12154" actId="478"/>
          <ac:picMkLst>
            <pc:docMk/>
            <pc:sldMk cId="3355797267" sldId="572"/>
            <ac:picMk id="5" creationId="{DD3EE131-C98E-A1CB-DEDD-587DB5420970}"/>
          </ac:picMkLst>
        </pc:picChg>
        <pc:picChg chg="add mod">
          <ac:chgData name="Stefano Marchetti" userId="3bf8cbeb-8408-479d-a09b-695e13a1d95a" providerId="ADAL" clId="{D8C40FED-0A2A-538C-B5F9-F8E64794996E}" dt="2025-11-07T08:09:56.360" v="12160" actId="1076"/>
          <ac:picMkLst>
            <pc:docMk/>
            <pc:sldMk cId="3355797267" sldId="572"/>
            <ac:picMk id="6" creationId="{29F2FC00-5B25-5D29-7E63-39D31A82A687}"/>
          </ac:picMkLst>
        </pc:picChg>
        <pc:picChg chg="add mod">
          <ac:chgData name="Stefano Marchetti" userId="3bf8cbeb-8408-479d-a09b-695e13a1d95a" providerId="ADAL" clId="{D8C40FED-0A2A-538C-B5F9-F8E64794996E}" dt="2025-11-07T08:10:07.038" v="12164" actId="1076"/>
          <ac:picMkLst>
            <pc:docMk/>
            <pc:sldMk cId="3355797267" sldId="572"/>
            <ac:picMk id="8" creationId="{7B510780-4224-D4CB-FEB3-5B9F7C2DA51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044804-85F2-3D4D-86D4-DE88C6FB1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Reinforcement Learning for Maintenance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A935F2-A3BE-6464-6AE2-D2E34CF89A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446E4-4940-4572-B302-D53D89F5B745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9DB875-FCAA-7E71-E8CB-EE1078393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F67F7-8333-9865-9409-CC419E75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043A-C3D0-4B9E-8CBF-2871A9EC7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567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Reinforcement Learning for Maintenance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BB88-EDCB-B9DA-3A16-EBECDFA8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291-0AB6-3B52-643A-7BB2ADD81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343C1-C235-BBC1-8A3B-CC3DCAD29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275B18-4DD9-2E65-2B28-84DCC4F7542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F672-13B7-A705-BCFF-B2DD6CF6D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4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3E6C-91B6-DC19-31DF-AC0B47BC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9437-E1A1-ECF1-8510-4B26A409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EBDD2-5CEB-6A86-1AE4-52DD6CFF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C15519-548D-0A45-B978-82C45A411A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3BF14-D3F9-426A-4E23-8056C14B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77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Reinforcement Learning for Maintenance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29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lasar.polimi.it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CA449F7-9F82-BF89-0E98-F3AF1117DDB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6AB500-3C54-2B59-FFF8-B9CF54E1ED9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B40B4-AF46-9C9F-78EE-A2CA73E17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EE6301-E160-7D8A-2043-4D90B7E00AD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B55BF4-4B1E-4744-9575-C7E53D46178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D861D27F-FD87-ACFC-CC51-BCD18F34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FA41D-E1EC-31DA-4335-CB91F60FC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4015B6-0E9A-652B-7D9B-702BFE2FF615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piè di pagina 3">
            <a:extLst>
              <a:ext uri="{FF2B5EF4-FFF2-40B4-BE49-F238E27FC236}">
                <a16:creationId xmlns:a16="http://schemas.microsoft.com/office/drawing/2014/main" id="{541EA052-14EB-BE63-042C-4EEBDF61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48D7BA-A19F-C42F-F7F1-51EAF9D8B99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62C3-4B98-9242-B355-5AB76F2D7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4F6660E-A049-AA38-CEFF-FDAC103E0027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A6073D-A0E5-BD97-C198-EF2AB140EBE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D07F27C4-8354-DAB6-C3FB-30A8C24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4C4-17A8-8309-D035-AB272BF85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757DBF5-11A0-6A51-795D-14805E0D989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C50606-918B-477B-BB53-C7A57FD45884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E427840D-8F82-1440-0E1A-6BC35CF0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7A98-B842-88E7-2E02-4B0A6AC13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C850D3-EF32-0A88-C653-2697ED34C94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771FC-ACCB-CEE9-FE3C-BDEDED425EE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0E642B83-11C1-EB9F-C971-0A4D49A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E150-945A-2D4F-2388-7C38A579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43D63F2-2116-083B-9A8B-162EFBFE4F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C9870-4CA2-4BBF-AF7D-C720EE1FC1C5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4371BB0-12B5-7910-CEFE-9EEC2E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659B-FCDB-BCF3-F57A-5DD9E7AF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BE1D2F-0290-305D-60AD-29696DB1E2D3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B96692-D298-1371-CAFF-F2431A37C487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A0113FA2-B928-209C-12C2-3275D9A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63D4-4EEC-CA1B-4159-62AA413CD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C1E364F-23A6-0596-5722-858F94390C4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B613B0-05BB-16ED-232C-E8C537B6B888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5288E1B-D94E-7716-1A92-562625C7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9EA0-9285-F5B3-781B-CAD2DA42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392866-5E86-8FAA-56CC-92CE9B50F1E8}"/>
              </a:ext>
            </a:extLst>
          </p:cNvPr>
          <p:cNvSpPr/>
          <p:nvPr userDrawn="1"/>
        </p:nvSpPr>
        <p:spPr>
          <a:xfrm>
            <a:off x="-1" y="6575425"/>
            <a:ext cx="12192001" cy="282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6B4D5C-FFC8-B5FB-978F-D1AC436B2D10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3CD0A-C338-93CF-16DC-24F88CF227F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680DBEEB-0D17-A028-812E-11A658FD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54F5-E005-73F9-834C-2567AE44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E0C0710-8417-A6E6-808F-FE472C20ADA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D0FBEB-EC07-31BE-26A0-CE641AAD7E2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DC4320F9-348B-9E88-3A5F-989730E4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D373-D48A-A25D-83FA-71AA08112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3DB7F6-D9B0-D5E3-13CD-2D8656921972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BBC60F-7408-9FCF-A0E2-1839BCC95C96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D375-D491-88B2-0588-91A20ACD6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C8AA349-A016-C0CF-7F86-91966AAB744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638020-1B63-79F5-57A9-B68E9CADB060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4D4AAF8B-8535-E484-7A4A-4AF09C3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52CA-AA81-02EB-EE0C-7EAB04677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CA2667-9BC5-6A37-CBAD-F24B6196CB3E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77F3EE-51DA-5399-C8B3-FDBE10A83221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64F4C0E3-B6CE-DD92-70D1-B499BBAE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1C69-1EF0-D35D-321D-952E975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6973811-72E4-BE65-F669-881E67BE71F1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DD1619-AF53-19C3-B387-00799A0D8DFD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4" name="Segnaposto piè di pagina 3">
            <a:extLst>
              <a:ext uri="{FF2B5EF4-FFF2-40B4-BE49-F238E27FC236}">
                <a16:creationId xmlns:a16="http://schemas.microsoft.com/office/drawing/2014/main" id="{A5CCB080-2BA4-FCE1-E3D9-EF0D2E38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087C-AF4F-F4A3-AFCA-1B321DBC6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3">
            <a:extLst>
              <a:ext uri="{FF2B5EF4-FFF2-40B4-BE49-F238E27FC236}">
                <a16:creationId xmlns:a16="http://schemas.microsoft.com/office/drawing/2014/main" id="{DBF297D9-208C-AD5A-C685-8DEA76B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0A1FDBF8-3F32-70D1-2A67-AE00256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-15448"/>
            <a:ext cx="12212345" cy="6873447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224" y="5944561"/>
            <a:ext cx="2088000" cy="67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05F50-4CBA-14E0-55F7-5653A01681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1669" y="5728645"/>
            <a:ext cx="2457677" cy="1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8" y="5140232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</a:rPr>
              <a:t>Contacts</a:t>
            </a:r>
            <a:endParaRPr lang="it-IT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7470-F8B0-6C9C-2F69-AC974CD75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80870" y="5310168"/>
            <a:ext cx="2826149" cy="1195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5C03E-6481-B696-3697-C919E2A4C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424" y="271218"/>
            <a:ext cx="2091109" cy="676715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BF9A3C1C-0C3F-15D3-FC97-BB036B6080A6}"/>
              </a:ext>
            </a:extLst>
          </p:cNvPr>
          <p:cNvSpPr txBox="1"/>
          <p:nvPr userDrawn="1"/>
        </p:nvSpPr>
        <p:spPr>
          <a:xfrm>
            <a:off x="516329" y="5417231"/>
            <a:ext cx="66661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B12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Campus Bovisa, Via La Masa 34, 20156, Milan, </a:t>
            </a: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Italy</a:t>
            </a: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02 2399 6349</a:t>
            </a:r>
          </a:p>
          <a:p>
            <a:pPr>
              <a:spcBef>
                <a:spcPts val="300"/>
              </a:spcBef>
            </a:pPr>
            <a:r>
              <a:rPr lang="it-IT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stefano.marchetti@polimi.it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300"/>
              </a:spcBef>
            </a:pPr>
            <a:r>
              <a:rPr lang="it-IT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www.lasar.polimi.it</a:t>
            </a:r>
            <a:endParaRPr lang="it-IT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965171-C032-FE1F-58D2-49807F287B3D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2E806-136B-DA9C-71A7-5244DFBA1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0A1124-4225-FA39-0C16-D05749567229}"/>
              </a:ext>
            </a:extLst>
          </p:cNvPr>
          <p:cNvSpPr/>
          <p:nvPr userDrawn="1"/>
        </p:nvSpPr>
        <p:spPr>
          <a:xfrm>
            <a:off x="-2382" y="6575425"/>
            <a:ext cx="12194382" cy="282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384BCF-CD5C-5A0C-AA13-F7A81F1338E2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4BEB1F78-6BEB-9FCE-0B86-B32BEFF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96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B2A9-DCCF-A9A2-6D62-6F615321C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573" y="6533259"/>
            <a:ext cx="1892099" cy="3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54176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Title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B66F8F4-AB84-8C0C-EF6A-EE9558B8B4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4276" y="6584047"/>
            <a:ext cx="811524" cy="2628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B7E0BF-81D8-EC14-21AA-274C29334F6C}"/>
              </a:ext>
            </a:extLst>
          </p:cNvPr>
          <p:cNvSpPr txBox="1"/>
          <p:nvPr userDrawn="1"/>
        </p:nvSpPr>
        <p:spPr>
          <a:xfrm>
            <a:off x="0" y="6600714"/>
            <a:ext cx="2567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Pinciroli,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1" y="1753103"/>
            <a:ext cx="10158044" cy="2108271"/>
          </a:xfrm>
        </p:spPr>
        <p:txBody>
          <a:bodyPr/>
          <a:lstStyle/>
          <a:p>
            <a:r>
              <a:rPr lang="en-US" sz="3400" noProof="0" dirty="0"/>
              <a:t>Multi-criteria optimization of budget allocation for resilience improvement of critical infrastructures exposed to natural hazards and climate change</a:t>
            </a:r>
            <a:br>
              <a:rPr lang="en-US" sz="3400" noProof="0" dirty="0"/>
            </a:br>
            <a:endParaRPr lang="en-US" sz="3400" noProof="0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BC4F-5C9E-E61E-E4B3-15A7C24E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7FC7-3949-F7E9-F83A-B4DF349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8ACEE85-E075-03E7-1A9C-1C953BFC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01E23-EA4E-31D0-E652-34269E06877A}"/>
              </a:ext>
            </a:extLst>
          </p:cNvPr>
          <p:cNvSpPr txBox="1"/>
          <p:nvPr/>
        </p:nvSpPr>
        <p:spPr>
          <a:xfrm>
            <a:off x="1809244" y="1041083"/>
            <a:ext cx="307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 (electricity-economic)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FFA35-0A12-3CAA-4BA5-C5AE7C61FB68}"/>
              </a:ext>
            </a:extLst>
          </p:cNvPr>
          <p:cNvSpPr txBox="1"/>
          <p:nvPr/>
        </p:nvSpPr>
        <p:spPr>
          <a:xfrm>
            <a:off x="7932071" y="1042201"/>
            <a:ext cx="27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  <a:br>
              <a:rPr lang="en-US" b="1" dirty="0"/>
            </a:br>
            <a:r>
              <a:rPr lang="en-US" b="1" dirty="0"/>
              <a:t>(electricity-economic)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79990-B1AE-1A1F-4CDA-BF6A0FD5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9" y="1778738"/>
            <a:ext cx="5887581" cy="4121306"/>
          </a:xfrm>
          <a:prstGeom prst="rect">
            <a:avLst/>
          </a:prstGeom>
        </p:spPr>
      </p:pic>
      <p:pic>
        <p:nvPicPr>
          <p:cNvPr id="5" name="Picture 4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5B58DE33-FE33-F45D-0D8D-F112DB12D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67" y="1833315"/>
            <a:ext cx="5888736" cy="41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2645-51EB-00F6-7DE9-41BE121A4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8A5A-AEE4-4623-2551-76A3C5D9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EEA377B-9EA1-7DF1-87F0-3740E655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46D99-DE60-D198-5C76-E32EE758C0BA}"/>
              </a:ext>
            </a:extLst>
          </p:cNvPr>
          <p:cNvSpPr txBox="1"/>
          <p:nvPr/>
        </p:nvSpPr>
        <p:spPr>
          <a:xfrm>
            <a:off x="1809244" y="1041083"/>
            <a:ext cx="307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 </a:t>
            </a:r>
            <a:br>
              <a:rPr lang="en-US" b="1" dirty="0"/>
            </a:br>
            <a:r>
              <a:rPr lang="en-US" b="1" dirty="0"/>
              <a:t>(gas-economic)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72FDD-36EE-8380-4C82-0387ED4E77B5}"/>
              </a:ext>
            </a:extLst>
          </p:cNvPr>
          <p:cNvSpPr txBox="1"/>
          <p:nvPr/>
        </p:nvSpPr>
        <p:spPr>
          <a:xfrm>
            <a:off x="7932071" y="1042201"/>
            <a:ext cx="27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  <a:br>
              <a:rPr lang="en-US" b="1" dirty="0"/>
            </a:br>
            <a:r>
              <a:rPr lang="en-US" b="1" dirty="0"/>
              <a:t>(gas-economic)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C88FD-EC3B-710E-E098-032DB249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7" y="1902571"/>
            <a:ext cx="5690860" cy="3983602"/>
          </a:xfrm>
          <a:prstGeom prst="rect">
            <a:avLst/>
          </a:prstGeo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413C5B0F-FDAA-AAC0-01B8-9386B0EC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01" y="1904875"/>
            <a:ext cx="5687568" cy="39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6AC-0BFE-F1CA-6751-B88349FC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2C7AA-158D-0881-4AA7-19D2CCB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3667-62B9-080D-BB4E-33A61E17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E03CA-F534-2F48-FAE5-E32EBA1D7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397282"/>
            <a:ext cx="10607357" cy="4840958"/>
          </a:xfrm>
        </p:spPr>
        <p:txBody>
          <a:bodyPr/>
          <a:lstStyle/>
          <a:p>
            <a:r>
              <a:rPr lang="en-US" sz="2000" dirty="0"/>
              <a:t>Wall cost model (Thomas)</a:t>
            </a:r>
          </a:p>
          <a:p>
            <a:r>
              <a:rPr lang="en-US" sz="2000" dirty="0"/>
              <a:t>Areas of each asset that can be improved (Santi)</a:t>
            </a:r>
          </a:p>
          <a:p>
            <a:endParaRPr lang="en-US" sz="2000" dirty="0"/>
          </a:p>
          <a:p>
            <a:r>
              <a:rPr lang="en-US" sz="2000" dirty="0"/>
              <a:t>Ste: </a:t>
            </a:r>
          </a:p>
          <a:p>
            <a:r>
              <a:rPr lang="en-US" sz="2000" dirty="0"/>
              <a:t>Test on some scenarios and compare with expert-based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5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625-E335-0771-14ED-9C469809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 for journal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9F8C8-99E5-4426-54BE-728FC77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D18D-B9C4-013D-1820-52FBEB6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A323-4380-9E4A-ACF9-0FDCEAB22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620802"/>
            <a:ext cx="10851198" cy="4429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conference paper only nodes fail (links are always safe) -&gt; probably we have a hurricane to have such big floods -&gt; wind fragility for electrical links (multi-hazard!) -&gt; investments to improve the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investments to build new assets –&gt; dynamic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decision-makers and climate scenarios -&gt; ”robust” agent</a:t>
            </a:r>
          </a:p>
        </p:txBody>
      </p:sp>
    </p:spTree>
    <p:extLst>
      <p:ext uri="{BB962C8B-B14F-4D97-AF65-F5344CB8AC3E}">
        <p14:creationId xmlns:p14="http://schemas.microsoft.com/office/powerpoint/2010/main" val="98446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C65C-1391-77E7-A475-873C072E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6D1D97-8DE8-4917-BCC9-68F26395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6A69B45D-2438-FB29-E7EF-178145BFA0B0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F8E0F-211B-8247-1D1B-39F58626FAB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C60F-39F5-20AB-4A69-54EF71282605}"/>
              </a:ext>
            </a:extLst>
          </p:cNvPr>
          <p:cNvSpPr txBox="1">
            <a:spLocks/>
          </p:cNvSpPr>
          <p:nvPr/>
        </p:nvSpPr>
        <p:spPr>
          <a:xfrm>
            <a:off x="211995" y="831506"/>
            <a:ext cx="11768010" cy="58852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Hazard modelling</a:t>
            </a:r>
            <a:r>
              <a:rPr lang="en-US" sz="2000" dirty="0"/>
              <a:t>: flood events depth and duration sampled with copula and then spatially mapped onto the system topology (deterministic).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Climate change modeling</a:t>
            </a:r>
            <a:r>
              <a:rPr lang="en-US" sz="2000" dirty="0"/>
              <a:t>: the optimization allows selecting one specific climate scenarios or to sample one scenario in each realization (for robust agent training).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Impact computation</a:t>
            </a:r>
            <a:r>
              <a:rPr lang="en-US" sz="2000" dirty="0"/>
              <a:t>: the environment uses the sampled water depths to calculate the assets fragility, estimates downtime via recovery-time distributions (plus flood duration), and aggregates lost gas/power supply and affected population.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Observations (system state)</a:t>
            </a:r>
            <a:r>
              <a:rPr lang="en-US" sz="2000" dirty="0"/>
              <a:t>: current wall height for each asset and current sea level. </a:t>
            </a:r>
            <a:r>
              <a:rPr lang="en-US" sz="2000" dirty="0">
                <a:highlight>
                  <a:srgbClr val="FFFF00"/>
                </a:highlight>
              </a:rPr>
              <a:t>Partial observation of preferences?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seven wall-height increments (0 to 3 m in 0.5 m steps) per asset. Repeated upgrades of same asset on consecutive decision times (every 5 years from 2025 to 2100) are cancelled and penalized.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Budget enforcement</a:t>
            </a:r>
            <a:r>
              <a:rPr lang="en-US" sz="2000" dirty="0"/>
              <a:t>: proposed upgrades are costed with a </a:t>
            </a:r>
            <a:r>
              <a:rPr lang="en-US" sz="2000" dirty="0">
                <a:highlight>
                  <a:srgbClr val="FFFF00"/>
                </a:highlight>
              </a:rPr>
              <a:t>wall cost model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STILL NEED REALISTIC AREAS FOR EACH ASSET</a:t>
            </a:r>
            <a:r>
              <a:rPr lang="en-US" sz="2000" dirty="0"/>
              <a:t>). If the yearly spend exceeds the budget, the most expensive increments are deleted until feasible.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shaping</a:t>
            </a:r>
            <a:r>
              <a:rPr lang="en-US" sz="2000" dirty="0"/>
              <a:t>: losses for gas vs electricity and economic vs societal impacts are combined with the dynamic weight vector for decision-maker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4107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14A9-783D-CE61-88A7-B43B41CC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591AE-0F9A-3F7F-59CE-8DACD289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92E3E1D0-C014-0294-A4CB-1100937A9303}"/>
              </a:ext>
            </a:extLst>
          </p:cNvPr>
          <p:cNvSpPr txBox="1">
            <a:spLocks/>
          </p:cNvSpPr>
          <p:nvPr/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35EEA2-8D42-4D46-95A6-66E65FDC5E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864812-DA2D-D26A-735E-72A05CDDEE0D}"/>
              </a:ext>
            </a:extLst>
          </p:cNvPr>
          <p:cNvSpPr txBox="1">
            <a:spLocks/>
          </p:cNvSpPr>
          <p:nvPr/>
        </p:nvSpPr>
        <p:spPr>
          <a:xfrm>
            <a:off x="539715" y="295078"/>
            <a:ext cx="8640000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technical stuff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it-IT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Proximal Policy Optimization (PPO) Deep RL (Actor critic RL. Actor learns the policy and critic learns to evaluate the expected future rewards associated with the current state)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ANNs are both MLP with layers [128,128]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entropy coefficient schedule to encourage exploration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Actor and critic trained for 5 epochs every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~25000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Other hyperparameters are standard values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5FD7E4A-8193-253A-A17D-E8205A20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6" y="1484150"/>
                <a:ext cx="11654884" cy="4351338"/>
              </a:xfrm>
              <a:prstGeom prst="rect">
                <a:avLst/>
              </a:prstGeom>
              <a:blipFill>
                <a:blip r:embed="rId3"/>
                <a:stretch>
                  <a:fillRect l="-653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E433-3F02-541B-60F2-D15206EA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A8316-F207-0CCD-2B85-7434BA8A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9CAF-E2FF-1A0F-122D-6054D570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49B-82CB-47BE-8F2C-983ED29B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47" y="66967"/>
            <a:ext cx="7394826" cy="62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1468-5DAD-807C-A6B8-88F86F1D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BB10E-0972-377A-28BC-E570EC15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BAB66-7D0C-BA77-EE64-157A406D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DB050-3771-6B41-25EE-E196BE73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9" y="249529"/>
            <a:ext cx="5960857" cy="6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2683447C-B760-8B83-1A20-BCD056BB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404813"/>
            <a:ext cx="7315200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6A931-FBF8-371F-4B2B-DD9C03BF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39688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5EFC-CCC7-3061-8975-02A65B2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49C1-3C1B-69DC-6A5D-1B5A3ADB4F0F}"/>
              </a:ext>
            </a:extLst>
          </p:cNvPr>
          <p:cNvSpPr txBox="1"/>
          <p:nvPr/>
        </p:nvSpPr>
        <p:spPr>
          <a:xfrm>
            <a:off x="309300" y="1378931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D46B5-FC1C-DF1D-A7A6-50716A579CB4}"/>
              </a:ext>
            </a:extLst>
          </p:cNvPr>
          <p:cNvSpPr txBox="1"/>
          <p:nvPr/>
        </p:nvSpPr>
        <p:spPr>
          <a:xfrm>
            <a:off x="309300" y="4305011"/>
            <a:ext cx="22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67219-AE03-2BD1-CFF0-CB53C3492431}"/>
              </a:ext>
            </a:extLst>
          </p:cNvPr>
          <p:cNvSpPr txBox="1"/>
          <p:nvPr/>
        </p:nvSpPr>
        <p:spPr>
          <a:xfrm>
            <a:off x="362930" y="2856824"/>
            <a:ext cx="204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investments on wind in both </a:t>
            </a:r>
            <a:r>
              <a:rPr lang="en-US" sz="1600" dirty="0">
                <a:sym typeface="Wingdings" pitchFamily="2" charset="2"/>
              </a:rPr>
              <a:t>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A22E3-7FB7-F95A-9BC3-592D44D24197}"/>
              </a:ext>
            </a:extLst>
          </p:cNvPr>
          <p:cNvSpPr txBox="1"/>
          <p:nvPr/>
        </p:nvSpPr>
        <p:spPr>
          <a:xfrm>
            <a:off x="3281680" y="944685"/>
            <a:ext cx="281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LNG </a:t>
            </a:r>
          </a:p>
        </p:txBody>
      </p:sp>
      <p:pic>
        <p:nvPicPr>
          <p:cNvPr id="28" name="Picture 27" descr="A graph of a cost per asset&#10;&#10;AI-generated content may be incorrect.">
            <a:extLst>
              <a:ext uri="{FF2B5EF4-FFF2-40B4-BE49-F238E27FC236}">
                <a16:creationId xmlns:a16="http://schemas.microsoft.com/office/drawing/2014/main" id="{D7FB0662-86F6-775A-FA7B-E6707FEA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3429000"/>
            <a:ext cx="7315200" cy="2926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5B3799-CC6A-BC6E-1B8E-F69DCC13CB1C}"/>
              </a:ext>
            </a:extLst>
          </p:cNvPr>
          <p:cNvSpPr txBox="1"/>
          <p:nvPr/>
        </p:nvSpPr>
        <p:spPr>
          <a:xfrm>
            <a:off x="7683594" y="383680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substations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92818E-EA0E-098A-0EEA-6673AC144FA7}"/>
              </a:ext>
            </a:extLst>
          </p:cNvPr>
          <p:cNvSpPr txBox="1"/>
          <p:nvPr/>
        </p:nvSpPr>
        <p:spPr>
          <a:xfrm>
            <a:off x="7838122" y="698464"/>
            <a:ext cx="20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More investments on compressors </a:t>
            </a:r>
          </a:p>
        </p:txBody>
      </p:sp>
    </p:spTree>
    <p:extLst>
      <p:ext uri="{BB962C8B-B14F-4D97-AF65-F5344CB8AC3E}">
        <p14:creationId xmlns:p14="http://schemas.microsoft.com/office/powerpoint/2010/main" val="116945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2D4A-B14B-835C-307F-6B90B17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29A6-449D-955F-6821-40707515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0" y="404813"/>
            <a:ext cx="8640000" cy="840083"/>
          </a:xfrm>
        </p:spPr>
        <p:txBody>
          <a:bodyPr/>
          <a:lstStyle/>
          <a:p>
            <a:r>
              <a:rPr lang="en-US" dirty="0"/>
              <a:t>Optimization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5976-4071-B56F-0C03-06C9BF2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B0A9-7016-D023-B390-58C04110D247}"/>
              </a:ext>
            </a:extLst>
          </p:cNvPr>
          <p:cNvSpPr txBox="1"/>
          <p:nvPr/>
        </p:nvSpPr>
        <p:spPr>
          <a:xfrm>
            <a:off x="8248754" y="2217418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43DA2-1908-F163-811E-63FFDC313DF5}"/>
              </a:ext>
            </a:extLst>
          </p:cNvPr>
          <p:cNvSpPr txBox="1"/>
          <p:nvPr/>
        </p:nvSpPr>
        <p:spPr>
          <a:xfrm>
            <a:off x="1797206" y="221741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9" name="Picture 8" descr="A green and blue squares&#10;&#10;AI-generated content may be incorrect.">
            <a:extLst>
              <a:ext uri="{FF2B5EF4-FFF2-40B4-BE49-F238E27FC236}">
                <a16:creationId xmlns:a16="http://schemas.microsoft.com/office/drawing/2014/main" id="{C5D78BB8-3BD6-6447-8401-F20AFC389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4429"/>
            <a:ext cx="5998283" cy="2399313"/>
          </a:xfrm>
          <a:prstGeom prst="rect">
            <a:avLst/>
          </a:prstGeom>
        </p:spPr>
      </p:pic>
      <p:pic>
        <p:nvPicPr>
          <p:cNvPr id="11" name="Picture 10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E48F1935-A1F3-4327-EE29-C4E97CC4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421"/>
            <a:ext cx="5998283" cy="2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83F8-5225-CF81-8655-F1B282C4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F9FB-3CBD-D2AB-4829-96BDFF52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88" y="293148"/>
            <a:ext cx="8640000" cy="840083"/>
          </a:xfrm>
        </p:spPr>
        <p:txBody>
          <a:bodyPr/>
          <a:lstStyle/>
          <a:p>
            <a:r>
              <a:rPr lang="en-US" dirty="0"/>
              <a:t>Optimization test vs expert-based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C5EBB-E720-56DA-F563-ABBB9CB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2C4F81-253D-8813-CA16-C49BDEC8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3" y="1766863"/>
            <a:ext cx="5225144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95ABA-69D9-9954-94A2-ABD946C573ED}"/>
              </a:ext>
            </a:extLst>
          </p:cNvPr>
          <p:cNvSpPr txBox="1"/>
          <p:nvPr/>
        </p:nvSpPr>
        <p:spPr>
          <a:xfrm>
            <a:off x="1747381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35ED89-856C-56B8-F484-D3914C52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17" y="1766863"/>
            <a:ext cx="5225143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84F274-153B-3E1A-E704-AFBED47702DE}"/>
              </a:ext>
            </a:extLst>
          </p:cNvPr>
          <p:cNvSpPr txBox="1"/>
          <p:nvPr/>
        </p:nvSpPr>
        <p:spPr>
          <a:xfrm>
            <a:off x="7454525" y="1248871"/>
            <a:ext cx="293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</p:spTree>
    <p:extLst>
      <p:ext uri="{BB962C8B-B14F-4D97-AF65-F5344CB8AC3E}">
        <p14:creationId xmlns:p14="http://schemas.microsoft.com/office/powerpoint/2010/main" val="5005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FFD97-0903-584B-C4A4-61A7C56B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6DC01-D792-D099-22A4-F209D72CDA4C}"/>
              </a:ext>
            </a:extLst>
          </p:cNvPr>
          <p:cNvSpPr txBox="1"/>
          <p:nvPr/>
        </p:nvSpPr>
        <p:spPr>
          <a:xfrm>
            <a:off x="8227310" y="601780"/>
            <a:ext cx="20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Gas-economic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56DBC-C5A7-8E25-D1D9-23B4827F0D37}"/>
              </a:ext>
            </a:extLst>
          </p:cNvPr>
          <p:cNvSpPr txBox="1"/>
          <p:nvPr/>
        </p:nvSpPr>
        <p:spPr>
          <a:xfrm>
            <a:off x="1809245" y="601780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Electricity-economic</a:t>
            </a:r>
          </a:p>
        </p:txBody>
      </p:sp>
      <p:pic>
        <p:nvPicPr>
          <p:cNvPr id="11" name="Picture 10" descr="A green and blue squares&#10;&#10;AI-generated content may be incorrect.">
            <a:extLst>
              <a:ext uri="{FF2B5EF4-FFF2-40B4-BE49-F238E27FC236}">
                <a16:creationId xmlns:a16="http://schemas.microsoft.com/office/drawing/2014/main" id="{AA870078-73C2-A7E9-A2E1-2FF18119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1375430"/>
            <a:ext cx="5998464" cy="2399385"/>
          </a:xfrm>
          <a:prstGeom prst="rect">
            <a:avLst/>
          </a:prstGeom>
        </p:spPr>
      </p:pic>
      <p:pic>
        <p:nvPicPr>
          <p:cNvPr id="12" name="Picture 11" descr="A green and blue rectangles&#10;&#10;AI-generated content may be incorrect.">
            <a:extLst>
              <a:ext uri="{FF2B5EF4-FFF2-40B4-BE49-F238E27FC236}">
                <a16:creationId xmlns:a16="http://schemas.microsoft.com/office/drawing/2014/main" id="{D9CD7147-B255-10D9-8488-AAB78864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5430"/>
            <a:ext cx="5998464" cy="239938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05DA7F76-E53D-1F14-1FA5-FBD23D9D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" y="96044"/>
            <a:ext cx="8640000" cy="840083"/>
          </a:xfrm>
        </p:spPr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AF86E-3EDD-3991-6270-31023E85EC41}"/>
              </a:ext>
            </a:extLst>
          </p:cNvPr>
          <p:cNvSpPr txBox="1"/>
          <p:nvPr/>
        </p:nvSpPr>
        <p:spPr>
          <a:xfrm>
            <a:off x="2316933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4BFBD-C0BD-3887-A9C2-60CDDFFB6E19}"/>
              </a:ext>
            </a:extLst>
          </p:cNvPr>
          <p:cNvSpPr txBox="1"/>
          <p:nvPr/>
        </p:nvSpPr>
        <p:spPr>
          <a:xfrm>
            <a:off x="1809245" y="1041083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71681-5077-C3C5-02C8-0FC94A4140F9}"/>
              </a:ext>
            </a:extLst>
          </p:cNvPr>
          <p:cNvSpPr txBox="1"/>
          <p:nvPr/>
        </p:nvSpPr>
        <p:spPr>
          <a:xfrm>
            <a:off x="7754484" y="1059488"/>
            <a:ext cx="271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multiple agents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30E26-9B7B-D6CD-EBE0-2D15047A8CAC}"/>
              </a:ext>
            </a:extLst>
          </p:cNvPr>
          <p:cNvSpPr txBox="1"/>
          <p:nvPr/>
        </p:nvSpPr>
        <p:spPr>
          <a:xfrm>
            <a:off x="8008328" y="3665936"/>
            <a:ext cx="220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single agent</a:t>
            </a:r>
          </a:p>
        </p:txBody>
      </p:sp>
      <p:pic>
        <p:nvPicPr>
          <p:cNvPr id="23" name="Picture 22" descr="A graph showing a green and blue rectangle&#10;&#10;AI-generated content may be incorrect.">
            <a:extLst>
              <a:ext uri="{FF2B5EF4-FFF2-40B4-BE49-F238E27FC236}">
                <a16:creationId xmlns:a16="http://schemas.microsoft.com/office/drawing/2014/main" id="{FD0C54BD-4BDE-2899-00D5-D5690973A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35268"/>
            <a:ext cx="5998464" cy="2399386"/>
          </a:xfrm>
          <a:prstGeom prst="rect">
            <a:avLst/>
          </a:prstGeom>
        </p:spPr>
      </p:pic>
      <p:pic>
        <p:nvPicPr>
          <p:cNvPr id="25" name="Picture 24" descr="A graph showing a bar chart&#10;&#10;AI-generated content may be incorrect.">
            <a:extLst>
              <a:ext uri="{FF2B5EF4-FFF2-40B4-BE49-F238E27FC236}">
                <a16:creationId xmlns:a16="http://schemas.microsoft.com/office/drawing/2014/main" id="{442EC06D-2016-1B19-3473-E18469CFE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5268"/>
            <a:ext cx="5998464" cy="23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7793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dcac3797-dcfd-4f76-b97a-0ed8c06ebde7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290898b-b7ef-4daa-8533-0dce1c236d7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90898b-b7ef-4daa-8533-0dce1c236d71"/>
    <ds:schemaRef ds:uri="dcac3797-dcfd-4f76-b97a-0ed8c06ebd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21552</TotalTime>
  <Words>511</Words>
  <Application>Microsoft Macintosh PowerPoint</Application>
  <PresentationFormat>Widescreen</PresentationFormat>
  <Paragraphs>79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Cambria Math</vt:lpstr>
      <vt:lpstr>Calibri</vt:lpstr>
      <vt:lpstr>Manrope</vt:lpstr>
      <vt:lpstr>Wingdings</vt:lpstr>
      <vt:lpstr>Aptos</vt:lpstr>
      <vt:lpstr>Interni</vt:lpstr>
      <vt:lpstr>Cover</vt:lpstr>
      <vt:lpstr>Multi-criteria optimization of budget allocation for resilience improvement of critical infrastructures exposed to natural hazards and climate change </vt:lpstr>
      <vt:lpstr>PowerPoint Presentation</vt:lpstr>
      <vt:lpstr>PowerPoint Presentation</vt:lpstr>
      <vt:lpstr>Network structure</vt:lpstr>
      <vt:lpstr>Environment test</vt:lpstr>
      <vt:lpstr>Optimization test</vt:lpstr>
      <vt:lpstr>Optimization test</vt:lpstr>
      <vt:lpstr>Optimization test vs expert-based policy</vt:lpstr>
      <vt:lpstr>Results comparison</vt:lpstr>
      <vt:lpstr>Results comparison</vt:lpstr>
      <vt:lpstr>Results comparison</vt:lpstr>
      <vt:lpstr>TODO list</vt:lpstr>
      <vt:lpstr>Possible extensions for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Pinciroli</dc:creator>
  <cp:lastModifiedBy>Stefano Marchetti</cp:lastModifiedBy>
  <cp:revision>260</cp:revision>
  <dcterms:created xsi:type="dcterms:W3CDTF">2024-06-28T15:03:44Z</dcterms:created>
  <dcterms:modified xsi:type="dcterms:W3CDTF">2025-11-07T08:11:15Z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